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4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2ADED-45B5-4C27-A0D9-42D89C8E265E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7FA05-770B-4242-93D9-E2548419F3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978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86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90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17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30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001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22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5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64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33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049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197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24B47DA-89A7-40EA-8BE1-3A7F3DAD0E46}" type="datetimeFigureOut">
              <a:rPr lang="ru-RU" smtClean="0"/>
              <a:t>06.07.2022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FEADEFC-27C7-4CF9-A063-361284D71A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82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72ED93-6AD2-0DE5-EC32-B7B93A2BF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897616" cy="3352800"/>
          </a:xfrm>
        </p:spPr>
        <p:txBody>
          <a:bodyPr/>
          <a:lstStyle/>
          <a:p>
            <a:r>
              <a:rPr lang="ru-RU" b="1" u="sng" dirty="0"/>
              <a:t>Волонтёрская практика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5D0C3F-299D-2267-B22A-3E102807A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598804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«Формирование комфортной городской среды»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08BF7-4C03-8993-EF7B-FD680004A0E7}"/>
              </a:ext>
            </a:extLst>
          </p:cNvPr>
          <p:cNvSpPr txBox="1"/>
          <p:nvPr/>
        </p:nvSpPr>
        <p:spPr>
          <a:xfrm>
            <a:off x="667512" y="480568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Мовенко Константин, ИС/б-21-2-о</a:t>
            </a:r>
          </a:p>
        </p:txBody>
      </p:sp>
    </p:spTree>
    <p:extLst>
      <p:ext uri="{BB962C8B-B14F-4D97-AF65-F5344CB8AC3E}">
        <p14:creationId xmlns:p14="http://schemas.microsoft.com/office/powerpoint/2010/main" val="3029827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2A22EF-BCBD-9CF0-2F59-89EDA8A9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3" y="3792918"/>
            <a:ext cx="4175760" cy="2692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B144D-45F4-7248-931B-0CD93651BCD3}"/>
              </a:ext>
            </a:extLst>
          </p:cNvPr>
          <p:cNvSpPr txBox="1"/>
          <p:nvPr/>
        </p:nvSpPr>
        <p:spPr>
          <a:xfrm>
            <a:off x="680720" y="802640"/>
            <a:ext cx="111150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Несмотря на большой выбор мест для волонтёров под конец голосования, основными точками волонтёрства были </a:t>
            </a:r>
            <a:r>
              <a:rPr lang="ru-RU" sz="2200" b="1" dirty="0"/>
              <a:t>МФЦ Мои документы</a:t>
            </a:r>
            <a:r>
              <a:rPr lang="ru-RU" sz="2200" dirty="0"/>
              <a:t>. Свои смены я проходил по адресу ул. Вокзальная 10, наиболее крупном МФЦ Севастополя.</a:t>
            </a:r>
          </a:p>
          <a:p>
            <a:endParaRPr lang="ru-RU" sz="2200" dirty="0"/>
          </a:p>
          <a:p>
            <a:r>
              <a:rPr lang="ru-RU" sz="2200" dirty="0"/>
              <a:t>Всего мною было пройдено 4 смены по 3 часа, в течении которых я опрашивал посетителей центра, ожидающих своего приёма в очередях. Далеко не все опрашиваемые готовы были принять участие в голосовании, однако некоторых всё же удалось опросить.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8AA4B1-C9A7-38EA-4241-519F9F95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0" y="3792918"/>
            <a:ext cx="4370705" cy="26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CBB9D9-F0CA-3A1A-1244-2443AE944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153" y="295910"/>
            <a:ext cx="7534487" cy="5650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BF87A-0F02-EBEA-5583-CD12CF6000A6}"/>
              </a:ext>
            </a:extLst>
          </p:cNvPr>
          <p:cNvSpPr txBox="1"/>
          <p:nvPr/>
        </p:nvSpPr>
        <p:spPr>
          <a:xfrm>
            <a:off x="1244391" y="6192758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 (волонтёр) помогаю посетителю МФЦ (женщине слева) сделать голос за объект благоустройства </a:t>
            </a:r>
          </a:p>
        </p:txBody>
      </p:sp>
    </p:spTree>
    <p:extLst>
      <p:ext uri="{BB962C8B-B14F-4D97-AF65-F5344CB8AC3E}">
        <p14:creationId xmlns:p14="http://schemas.microsoft.com/office/powerpoint/2010/main" val="4609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B12C0A-4ECB-E8DC-6FBB-F9D2AB425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7" y="452120"/>
            <a:ext cx="5926666" cy="4445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28F83-4564-A21F-AC7A-F68A61FD8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6" y="1447800"/>
            <a:ext cx="6377094" cy="47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3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DCE60-006E-8724-6560-66ADBE07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результатов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4D7885C-3377-77EC-8EF4-F06A0C3CE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104" y="2157731"/>
            <a:ext cx="3921759" cy="3434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A5F33A-1CC8-12DF-3082-CF0BE1441BB3}"/>
              </a:ext>
            </a:extLst>
          </p:cNvPr>
          <p:cNvSpPr txBox="1"/>
          <p:nvPr/>
        </p:nvSpPr>
        <p:spPr>
          <a:xfrm>
            <a:off x="375920" y="1893571"/>
            <a:ext cx="713232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Голосование за объекты благоустройства в рамках проекта ФКГС стало моим первым опытом волонтёрской деятельности. В ходе работы я получил возможность применить и развить свои навыки коммуникации, попробовать себя в общественно значимой деятельности.</a:t>
            </a:r>
          </a:p>
          <a:p>
            <a:endParaRPr lang="ru-RU" sz="2200" dirty="0"/>
          </a:p>
          <a:p>
            <a:r>
              <a:rPr lang="ru-RU" sz="2200" dirty="0"/>
              <a:t>Тем не менее, мне не удалось собрать голоса в том количестве, которое я ожидал. Было допущено много просчётов как с моей стороны, так и со стороны организаторов. В целом, это был полезный, хоть и отрицательный опыт в силу причины, заставившей меня заняться волонтёрством, и сути выбранного мною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84803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A7EFF-3319-8C56-FC60-985CE39F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Электронные курсы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94C26F5-1437-B3B8-B2B8-F805C05F5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1" y="1903910"/>
            <a:ext cx="5342072" cy="376713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30FE5-67D0-77CD-D89F-399FB9FFD810}"/>
              </a:ext>
            </a:extLst>
          </p:cNvPr>
          <p:cNvSpPr txBox="1"/>
          <p:nvPr/>
        </p:nvSpPr>
        <p:spPr>
          <a:xfrm>
            <a:off x="6583679" y="1771830"/>
            <a:ext cx="48463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Первым пройденным мною онлайн-курсом на платформе </a:t>
            </a:r>
            <a:r>
              <a:rPr lang="ru-RU" sz="2200" dirty="0" err="1"/>
              <a:t>Добро.Университет</a:t>
            </a:r>
            <a:r>
              <a:rPr lang="ru-RU" sz="2200" dirty="0"/>
              <a:t> стал курс </a:t>
            </a:r>
            <a:r>
              <a:rPr lang="ru-RU" sz="2200" b="1" dirty="0"/>
              <a:t>«Основы волонтёрства для начинающих»</a:t>
            </a:r>
            <a:r>
              <a:rPr lang="ru-RU" sz="2200" dirty="0"/>
              <a:t>, где я ознакомился с различными направлениями волонтёрства и примерно изучил, как устроена работа волонтёра изнутри.</a:t>
            </a:r>
          </a:p>
          <a:p>
            <a:endParaRPr lang="ru-RU" sz="2200" dirty="0"/>
          </a:p>
          <a:p>
            <a:r>
              <a:rPr lang="ru-RU" sz="2200" dirty="0"/>
              <a:t>На этом курсе я получил базовые представления о том, что из себя представляет деятельность волонтёров, кто и как может её осуществлять.</a:t>
            </a:r>
          </a:p>
        </p:txBody>
      </p:sp>
    </p:spTree>
    <p:extLst>
      <p:ext uri="{BB962C8B-B14F-4D97-AF65-F5344CB8AC3E}">
        <p14:creationId xmlns:p14="http://schemas.microsoft.com/office/powerpoint/2010/main" val="3665242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2B87B5-178F-0941-5E47-6DD213DD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225" y="1285551"/>
            <a:ext cx="6110778" cy="4286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C3E3E7-350C-12B5-1D5B-435201AAA40C}"/>
              </a:ext>
            </a:extLst>
          </p:cNvPr>
          <p:cNvSpPr txBox="1"/>
          <p:nvPr/>
        </p:nvSpPr>
        <p:spPr>
          <a:xfrm>
            <a:off x="513543" y="1351508"/>
            <a:ext cx="47493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Также я прошёл. </a:t>
            </a:r>
            <a:r>
              <a:rPr lang="ru-RU" sz="2200" b="1" dirty="0"/>
              <a:t>онлайн-курс для волонтёров проекта «Голосование за благоустройство общественных пространств» 2022</a:t>
            </a:r>
            <a:r>
              <a:rPr lang="ru-RU" sz="2200" dirty="0"/>
              <a:t>. Данный курс напрямую связан с местом прохождения моей волонтёрской практики в течении курса.</a:t>
            </a:r>
          </a:p>
          <a:p>
            <a:endParaRPr lang="ru-RU" sz="2200" dirty="0"/>
          </a:p>
          <a:p>
            <a:r>
              <a:rPr lang="ru-RU" sz="2200" dirty="0"/>
              <a:t>Данный курс содержит информацию о том, что из себя представляет данный проект и какие требования предъявляются к его волонтёрам.</a:t>
            </a:r>
          </a:p>
        </p:txBody>
      </p:sp>
    </p:spTree>
    <p:extLst>
      <p:ext uri="{BB962C8B-B14F-4D97-AF65-F5344CB8AC3E}">
        <p14:creationId xmlns:p14="http://schemas.microsoft.com/office/powerpoint/2010/main" val="348797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9460A0-5BC9-6F82-5A66-90D1031BF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54323"/>
            <a:ext cx="6431281" cy="4549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1735F-1A1E-FF87-A059-A3DA5C6AB417}"/>
              </a:ext>
            </a:extLst>
          </p:cNvPr>
          <p:cNvSpPr txBox="1"/>
          <p:nvPr/>
        </p:nvSpPr>
        <p:spPr>
          <a:xfrm>
            <a:off x="7027362" y="1210139"/>
            <a:ext cx="470743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Последним моим онлайн-курсом был курс </a:t>
            </a:r>
            <a:r>
              <a:rPr lang="ru-RU" sz="2200" b="1" dirty="0"/>
              <a:t>«Культурное волонтёрство: помощь в музее и восстановление культурно-исторических объектов. Вводная лекция»</a:t>
            </a:r>
            <a:r>
              <a:rPr lang="ru-RU" sz="2200" dirty="0"/>
              <a:t>.</a:t>
            </a:r>
          </a:p>
          <a:p>
            <a:endParaRPr lang="ru-RU" sz="2200" b="1" dirty="0"/>
          </a:p>
          <a:p>
            <a:r>
              <a:rPr lang="ru-RU" sz="2200" dirty="0"/>
              <a:t>Данный курс представляет из себя вводную лекцию в формате видео о том, зачем нужны волонтёры в музее и что представляет из себя культурное волонтёрство. Курс был пройден мною ради общего развития.</a:t>
            </a:r>
            <a:endParaRPr lang="ru-RU" sz="2200" b="1" dirty="0"/>
          </a:p>
        </p:txBody>
      </p:sp>
    </p:spTree>
    <p:extLst>
      <p:ext uri="{BB962C8B-B14F-4D97-AF65-F5344CB8AC3E}">
        <p14:creationId xmlns:p14="http://schemas.microsoft.com/office/powerpoint/2010/main" val="410906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95BCE-F5CC-66B6-6E0C-7883FCC6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Вакансия волонтёрства</a:t>
            </a: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ADAC00B0-4D33-2F24-F570-27EDBBC32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3063" y="2372201"/>
            <a:ext cx="5866936" cy="26622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3B1264-C3D0-DE93-97F0-4787374E59F3}"/>
              </a:ext>
            </a:extLst>
          </p:cNvPr>
          <p:cNvSpPr txBox="1"/>
          <p:nvPr/>
        </p:nvSpPr>
        <p:spPr>
          <a:xfrm>
            <a:off x="762001" y="2157731"/>
            <a:ext cx="46126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Данную волонтёрскую практику я проходил в качестве </a:t>
            </a:r>
            <a:r>
              <a:rPr lang="ru-RU" sz="2200" b="1" dirty="0"/>
              <a:t>волонтёра по благоустройству территории </a:t>
            </a:r>
            <a:r>
              <a:rPr lang="ru-RU" sz="2200" dirty="0"/>
              <a:t>на </a:t>
            </a:r>
            <a:r>
              <a:rPr lang="ru-RU" sz="2200" b="1" dirty="0"/>
              <a:t>голосовании за объекты благоустройства </a:t>
            </a:r>
            <a:r>
              <a:rPr lang="ru-RU" sz="2200" dirty="0"/>
              <a:t>в Севастополе.</a:t>
            </a:r>
          </a:p>
          <a:p>
            <a:endParaRPr lang="ru-RU" sz="2200" dirty="0"/>
          </a:p>
          <a:p>
            <a:r>
              <a:rPr lang="ru-RU" sz="2200" dirty="0"/>
              <a:t>Данное голосование проводится в рамках проекта Минстроя России </a:t>
            </a:r>
            <a:r>
              <a:rPr lang="ru-RU" sz="2200" b="1" dirty="0"/>
              <a:t>«Формирование комфортной городской среды»</a:t>
            </a:r>
            <a:r>
              <a:rPr 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53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E79D7A-1EAA-71E6-9519-4B68D5574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627380"/>
            <a:ext cx="5603240" cy="5603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7BA922-2BC2-17C4-87B0-28F2209820A2}"/>
              </a:ext>
            </a:extLst>
          </p:cNvPr>
          <p:cNvSpPr txBox="1"/>
          <p:nvPr/>
        </p:nvSpPr>
        <p:spPr>
          <a:xfrm>
            <a:off x="6187440" y="1168400"/>
            <a:ext cx="5511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ходе данного проекта в различных городах России проводятся ежегодные голосования среди горожан по выбору наиболее приоритетных объектов для будущего благоустройства. В дальнейшем объекты, победившие в голосовании, подвергаются ремонту в целях облагораживания территорий города.</a:t>
            </a:r>
          </a:p>
          <a:p>
            <a:endParaRPr lang="ru-RU" sz="2200" dirty="0"/>
          </a:p>
          <a:p>
            <a:r>
              <a:rPr lang="ru-RU" sz="2200" dirty="0"/>
              <a:t>Подобные действия призваны преобразовать вид российских городов, сделать их комфортнее, привлечь граждан к принятию решений на муниципальном уровне. </a:t>
            </a:r>
          </a:p>
        </p:txBody>
      </p:sp>
    </p:spTree>
    <p:extLst>
      <p:ext uri="{BB962C8B-B14F-4D97-AF65-F5344CB8AC3E}">
        <p14:creationId xmlns:p14="http://schemas.microsoft.com/office/powerpoint/2010/main" val="3985004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4B421-02DA-A5A1-FF0F-B039F3EA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Прохождение волонтёрской практики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862D428-28EC-5469-1A9F-63A77CEC9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8501" y="2316163"/>
            <a:ext cx="4421498" cy="2956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734A79-D9F0-ABA8-910F-97CD58DA68B2}"/>
              </a:ext>
            </a:extLst>
          </p:cNvPr>
          <p:cNvSpPr txBox="1"/>
          <p:nvPr/>
        </p:nvSpPr>
        <p:spPr>
          <a:xfrm>
            <a:off x="657224" y="2495976"/>
            <a:ext cx="63512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После проведения инструктажа по технике безопасности для прохождения волонтёрской практики я зарегистрировался на портале </a:t>
            </a:r>
            <a:r>
              <a:rPr lang="en-US" sz="2200" b="1" dirty="0"/>
              <a:t>Dobro.ru</a:t>
            </a:r>
            <a:r>
              <a:rPr lang="en-US" sz="2200" dirty="0"/>
              <a:t>, </a:t>
            </a:r>
            <a:r>
              <a:rPr lang="ru-RU" sz="2200" dirty="0"/>
              <a:t>вступил в волонтёрский центр </a:t>
            </a:r>
            <a:r>
              <a:rPr lang="ru-RU" sz="2200" dirty="0" err="1"/>
              <a:t>СевГУ</a:t>
            </a:r>
            <a:r>
              <a:rPr lang="ru-RU" sz="2200" dirty="0"/>
              <a:t> </a:t>
            </a:r>
            <a:r>
              <a:rPr lang="ru-RU" sz="2200" b="1" dirty="0"/>
              <a:t>«Фрегат» </a:t>
            </a:r>
            <a:r>
              <a:rPr lang="ru-RU" sz="2200" dirty="0"/>
              <a:t>и подал заявку на участие в проекте по </a:t>
            </a:r>
            <a:r>
              <a:rPr lang="ru-RU" sz="2200" b="1" dirty="0"/>
              <a:t>голосованию за объекты благоустройства</a:t>
            </a:r>
            <a:r>
              <a:rPr lang="ru-RU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8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E66746-D420-6C85-CD27-1B8BC8A4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559646"/>
            <a:ext cx="4304030" cy="5738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6C369A-D05E-2021-D578-53C805EEE511}"/>
              </a:ext>
            </a:extLst>
          </p:cNvPr>
          <p:cNvSpPr txBox="1"/>
          <p:nvPr/>
        </p:nvSpPr>
        <p:spPr>
          <a:xfrm>
            <a:off x="572770" y="1520784"/>
            <a:ext cx="62547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Позже со мной связалась куратор волонтёрской группы, в которую меня зачислили. Я прошёл онлайн курс для волонтёров данного проекта, посетил обучающую лекцию, прошедшую в </a:t>
            </a:r>
            <a:r>
              <a:rPr lang="ru-RU" sz="2200" dirty="0" err="1"/>
              <a:t>СевГУ</a:t>
            </a:r>
            <a:r>
              <a:rPr lang="ru-RU" sz="2200" dirty="0"/>
              <a:t>.</a:t>
            </a:r>
          </a:p>
          <a:p>
            <a:endParaRPr lang="ru-RU" sz="2200" dirty="0"/>
          </a:p>
          <a:p>
            <a:r>
              <a:rPr lang="ru-RU" sz="2200" dirty="0"/>
              <a:t>Голосование проводилось с 15 апреля по 31 мая. Всем волонтёрам выдали именные бейджи, </a:t>
            </a:r>
            <a:r>
              <a:rPr lang="en-US" sz="2200" dirty="0"/>
              <a:t>QR </a:t>
            </a:r>
            <a:r>
              <a:rPr lang="ru-RU" sz="2200" dirty="0"/>
              <a:t>код указывает на которых на личную страницу волонтёра.</a:t>
            </a:r>
          </a:p>
          <a:p>
            <a:endParaRPr lang="ru-RU" sz="22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02955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7FAEFA-7A4B-48E2-5409-3370E96D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08" y="472440"/>
            <a:ext cx="3326130" cy="5913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E2415-6717-A053-0601-F35F54A7C5E7}"/>
              </a:ext>
            </a:extLst>
          </p:cNvPr>
          <p:cNvSpPr txBox="1"/>
          <p:nvPr/>
        </p:nvSpPr>
        <p:spPr>
          <a:xfrm>
            <a:off x="4429760" y="843677"/>
            <a:ext cx="71729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Задача волонтёров состояла в том, чтобы подходить к жителям города и </a:t>
            </a:r>
            <a:r>
              <a:rPr lang="ru-RU" sz="2200"/>
              <a:t>рассказывать им </a:t>
            </a:r>
            <a:r>
              <a:rPr lang="ru-RU" sz="2200" dirty="0"/>
              <a:t>о данном голосовании, добиваться того, чтобы им стало интересно поучаствовать в нём. Волонтёр должен был уметь ответить на вопросы опрашиваемого человека, помочь ему совершить голос.</a:t>
            </a:r>
          </a:p>
          <a:p>
            <a:endParaRPr lang="ru-RU" sz="2200" dirty="0"/>
          </a:p>
          <a:p>
            <a:r>
              <a:rPr lang="ru-RU" sz="2200" dirty="0"/>
              <a:t>Для взятия голосов волонтёрами было установлено специальное приложение для волонтёров проекта ФКГС, через которое можно выбрать объект благоустройства, указав свой район и введя номер телефона.</a:t>
            </a:r>
          </a:p>
          <a:p>
            <a:endParaRPr lang="ru-RU" sz="2200" dirty="0"/>
          </a:p>
          <a:p>
            <a:r>
              <a:rPr lang="ru-RU" sz="2200" dirty="0"/>
              <a:t>Альтернативным способом взятия голоса был переход опрашиваемых горожан на сайт </a:t>
            </a:r>
            <a:r>
              <a:rPr lang="en-US" sz="2200" dirty="0"/>
              <a:t>za.gorodsreda.ru</a:t>
            </a:r>
            <a:r>
              <a:rPr lang="ru-RU" sz="2200" dirty="0"/>
              <a:t> по имеющемуся у волонтёра</a:t>
            </a:r>
            <a:r>
              <a:rPr lang="en-US" sz="2200" dirty="0"/>
              <a:t> QR-</a:t>
            </a:r>
            <a:r>
              <a:rPr lang="ru-RU" sz="2200" dirty="0"/>
              <a:t>коду (голосование осуществлялось через Госуслуги).</a:t>
            </a:r>
          </a:p>
        </p:txBody>
      </p:sp>
    </p:spTree>
    <p:extLst>
      <p:ext uri="{BB962C8B-B14F-4D97-AF65-F5344CB8AC3E}">
        <p14:creationId xmlns:p14="http://schemas.microsoft.com/office/powerpoint/2010/main" val="1725302995"/>
      </p:ext>
    </p:extLst>
  </p:cSld>
  <p:clrMapOvr>
    <a:masterClrMapping/>
  </p:clrMapOvr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471101"/>
      </a:dk2>
      <a:lt2>
        <a:srgbClr val="E7E8E2"/>
      </a:lt2>
      <a:accent1>
        <a:srgbClr val="A6B727"/>
      </a:accent1>
      <a:accent2>
        <a:srgbClr val="F04304"/>
      </a:accent2>
      <a:accent3>
        <a:srgbClr val="EF8606"/>
      </a:accent3>
      <a:accent4>
        <a:srgbClr val="F2C100"/>
      </a:accent4>
      <a:accent5>
        <a:srgbClr val="A65001"/>
      </a:accent5>
      <a:accent6>
        <a:srgbClr val="BA9585"/>
      </a:accent6>
      <a:hlink>
        <a:srgbClr val="00B0F0"/>
      </a:hlink>
      <a:folHlink>
        <a:srgbClr val="7F7F7F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A8A2BB7-7C5E-4EB2-B1F1-CFFF0F57E77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131</TotalTime>
  <Words>658</Words>
  <Application>Microsoft Office PowerPoint</Application>
  <PresentationFormat>Широкоэкранный</PresentationFormat>
  <Paragraphs>38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Метрополия</vt:lpstr>
      <vt:lpstr>Волонтёрская практика</vt:lpstr>
      <vt:lpstr>Электронные курсы</vt:lpstr>
      <vt:lpstr>Презентация PowerPoint</vt:lpstr>
      <vt:lpstr>Презентация PowerPoint</vt:lpstr>
      <vt:lpstr>Вакансия волонтёрства</vt:lpstr>
      <vt:lpstr>Презентация PowerPoint</vt:lpstr>
      <vt:lpstr>Прохождение волонтёрской практики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результатов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Волонтёрская практика</dc:title>
  <dc:creator>Константин Мовенко</dc:creator>
  <cp:lastModifiedBy>Константин Мовенко</cp:lastModifiedBy>
  <cp:revision>8</cp:revision>
  <dcterms:created xsi:type="dcterms:W3CDTF">2022-06-09T23:47:57Z</dcterms:created>
  <dcterms:modified xsi:type="dcterms:W3CDTF">2022-07-06T09:05:50Z</dcterms:modified>
</cp:coreProperties>
</file>